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8" r:id="rId2"/>
    <p:sldId id="280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fan Schlaffer" initials="SS" lastIdx="1" clrIdx="0">
    <p:extLst>
      <p:ext uri="{19B8F6BF-5375-455C-9EA6-DF929625EA0E}">
        <p15:presenceInfo xmlns:p15="http://schemas.microsoft.com/office/powerpoint/2012/main" userId="Stefan Schlaff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E7FE1-360A-4E61-81C7-8EC2809766CB}" type="datetimeFigureOut">
              <a:rPr lang="en-US" smtClean="0"/>
              <a:t>15-Sep-22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0F35F-8A52-4FA3-A004-7EA76ED3A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D6C91-11D2-48A7-A546-5FC29094D2A2}" type="datetimeFigureOut">
              <a:rPr lang="en-GB" smtClean="0"/>
              <a:t>15/09/2022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D50972-679E-4454-A929-3812CB585DD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7277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834201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34597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788711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86402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516507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181130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68287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4434612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646050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783609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43071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30/06/2017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Geographical Information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A50E9-3F80-45AB-95AA-1BA12C5369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312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307975" y="126291"/>
            <a:ext cx="3423133" cy="104775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7436260" y="5068819"/>
            <a:ext cx="3717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ylfaen" pitchFamily="18" charset="0"/>
              </a:rPr>
              <a:t>Satellite Image Processing</a:t>
            </a:r>
          </a:p>
          <a:p>
            <a:pPr algn="ctr"/>
            <a:endParaRPr lang="en-US" sz="1200" b="1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AutoShape 2" descr="Image result for Symbol of the G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63157" y="134229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0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ylfaen" pitchFamily="18" charset="0"/>
              </a:rPr>
              <a:t>Artak Piloyan</a:t>
            </a:r>
          </a:p>
          <a:p>
            <a:pPr algn="ctr"/>
            <a:r>
              <a:rPr lang="en-US" sz="20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ylfaen" pitchFamily="18" charset="0"/>
              </a:rPr>
              <a:t>Yerevan</a:t>
            </a:r>
            <a:r>
              <a:rPr lang="ru-RU" sz="20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ylfaen" pitchFamily="18" charset="0"/>
              </a:rPr>
              <a:t>, </a:t>
            </a:r>
            <a:r>
              <a:rPr lang="en-US" sz="20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ylfaen" pitchFamily="18" charset="0"/>
              </a:rPr>
              <a:t>RA</a:t>
            </a:r>
          </a:p>
          <a:p>
            <a:pPr algn="ctr"/>
            <a:r>
              <a:rPr lang="en-US" sz="2000" dirty="0">
                <a:ln w="0"/>
                <a:solidFill>
                  <a:schemeClr val="bg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ylfaen" pitchFamily="18" charset="0"/>
              </a:rPr>
              <a:t>2022</a:t>
            </a:r>
            <a:endParaRPr lang="en-US" sz="2000" dirty="0">
              <a:ln w="0"/>
              <a:solidFill>
                <a:schemeClr val="bg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0" name="Picture 2" descr="NASA - Remote Sensing and Las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444795"/>
            <a:ext cx="6296025" cy="455295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ordcloud | Geo-Environmental Cartography and Remote Sensing Group | UP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9619" y="1759721"/>
            <a:ext cx="3764218" cy="2823164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479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15D2B-116D-4A81-B0AD-11F00863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10" name="Titel 25">
            <a:extLst>
              <a:ext uri="{FF2B5EF4-FFF2-40B4-BE49-F238E27FC236}">
                <a16:creationId xmlns:a16="http://schemas.microsoft.com/office/drawing/2014/main" id="{94E7CC49-6381-4570-9746-1804410DA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99" y="179012"/>
            <a:ext cx="7314187" cy="720725"/>
          </a:xfrm>
        </p:spPr>
        <p:txBody>
          <a:bodyPr>
            <a:normAutofit fontScale="90000"/>
          </a:bodyPr>
          <a:lstStyle/>
          <a:p>
            <a:r>
              <a:rPr lang="de-DE" sz="4900" b="1" dirty="0">
                <a:solidFill>
                  <a:srgbClr val="002060"/>
                </a:solidFill>
              </a:rPr>
              <a:t>Result Task</a:t>
            </a:r>
            <a:r>
              <a:rPr lang="de-DE" dirty="0"/>
              <a:t> </a:t>
            </a:r>
            <a:r>
              <a:rPr lang="de-DE" sz="4900" b="1" dirty="0">
                <a:solidFill>
                  <a:srgbClr val="002060"/>
                </a:solidFill>
              </a:rPr>
              <a:t>4: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AA3061D-F6E6-4662-A69B-D242AFB42372}"/>
              </a:ext>
            </a:extLst>
          </p:cNvPr>
          <p:cNvGrpSpPr/>
          <p:nvPr/>
        </p:nvGrpSpPr>
        <p:grpSpPr>
          <a:xfrm>
            <a:off x="2986808" y="1499389"/>
            <a:ext cx="6218384" cy="2160240"/>
            <a:chOff x="323528" y="1484784"/>
            <a:chExt cx="7658544" cy="2592288"/>
          </a:xfrm>
        </p:grpSpPr>
        <p:pic>
          <p:nvPicPr>
            <p:cNvPr id="20" name="Picture 2">
              <a:extLst>
                <a:ext uri="{FF2B5EF4-FFF2-40B4-BE49-F238E27FC236}">
                  <a16:creationId xmlns:a16="http://schemas.microsoft.com/office/drawing/2014/main" id="{A4E71B18-219E-4ACC-91E7-53A1A4A33D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1484784"/>
              <a:ext cx="7658544" cy="259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8830093-C2DB-414E-8B5A-A382B47A36E0}"/>
                </a:ext>
              </a:extLst>
            </p:cNvPr>
            <p:cNvSpPr/>
            <p:nvPr/>
          </p:nvSpPr>
          <p:spPr>
            <a:xfrm>
              <a:off x="1187624" y="1988840"/>
              <a:ext cx="237626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E1550BB-B8B2-421A-AD45-2A69DB2622B3}"/>
                </a:ext>
              </a:extLst>
            </p:cNvPr>
            <p:cNvSpPr/>
            <p:nvPr/>
          </p:nvSpPr>
          <p:spPr>
            <a:xfrm>
              <a:off x="5148064" y="1988840"/>
              <a:ext cx="237626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8297590-0578-463B-A2F4-D3EE546210E0}"/>
                </a:ext>
              </a:extLst>
            </p:cNvPr>
            <p:cNvSpPr/>
            <p:nvPr/>
          </p:nvSpPr>
          <p:spPr>
            <a:xfrm>
              <a:off x="1187624" y="3429000"/>
              <a:ext cx="2376264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B1E31E-736C-4D1B-BF1A-7BDE1B9429A3}"/>
                </a:ext>
              </a:extLst>
            </p:cNvPr>
            <p:cNvSpPr/>
            <p:nvPr/>
          </p:nvSpPr>
          <p:spPr>
            <a:xfrm>
              <a:off x="5148064" y="3429000"/>
              <a:ext cx="2376264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5" name="Picture 2">
            <a:extLst>
              <a:ext uri="{FF2B5EF4-FFF2-40B4-BE49-F238E27FC236}">
                <a16:creationId xmlns:a16="http://schemas.microsoft.com/office/drawing/2014/main" id="{FDC21668-1618-4BB0-8696-12DE01AD1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5113" y="3515613"/>
            <a:ext cx="6573019" cy="3069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815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15D2B-116D-4A81-B0AD-11F00863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75C3A749-9B93-4453-A275-E73033CC7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1111" y="1894114"/>
            <a:ext cx="41719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DE55F721-5A88-454C-A6D0-A128D0BF2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48703" y="2038130"/>
            <a:ext cx="350459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el 25">
            <a:extLst>
              <a:ext uri="{FF2B5EF4-FFF2-40B4-BE49-F238E27FC236}">
                <a16:creationId xmlns:a16="http://schemas.microsoft.com/office/drawing/2014/main" id="{1CE0399E-65A1-476A-B8FB-701BA4A5330B}"/>
              </a:ext>
            </a:extLst>
          </p:cNvPr>
          <p:cNvSpPr txBox="1">
            <a:spLocks/>
          </p:cNvSpPr>
          <p:nvPr/>
        </p:nvSpPr>
        <p:spPr>
          <a:xfrm>
            <a:off x="299593" y="198437"/>
            <a:ext cx="6542087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02060"/>
                </a:solidFill>
              </a:rPr>
              <a:t>Task 5: Histogram</a:t>
            </a:r>
          </a:p>
        </p:txBody>
      </p:sp>
    </p:spTree>
    <p:extLst>
      <p:ext uri="{BB962C8B-B14F-4D97-AF65-F5344CB8AC3E}">
        <p14:creationId xmlns:p14="http://schemas.microsoft.com/office/powerpoint/2010/main" val="2977000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15D2B-116D-4A81-B0AD-11F00863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7DE5BB12-9860-48D1-A9DF-E0A8C9506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954357"/>
            <a:ext cx="8534400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el 25">
            <a:extLst>
              <a:ext uri="{FF2B5EF4-FFF2-40B4-BE49-F238E27FC236}">
                <a16:creationId xmlns:a16="http://schemas.microsoft.com/office/drawing/2014/main" id="{ED471CF2-143D-4D09-A6AC-8F72840F6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6542087" cy="720725"/>
          </a:xfrm>
        </p:spPr>
        <p:txBody>
          <a:bodyPr/>
          <a:lstStyle/>
          <a:p>
            <a:r>
              <a:rPr lang="de-DE" b="1" dirty="0">
                <a:solidFill>
                  <a:srgbClr val="002060"/>
                </a:solidFill>
              </a:rPr>
              <a:t>Result Task 5 for 2 Bands</a:t>
            </a:r>
          </a:p>
        </p:txBody>
      </p:sp>
    </p:spTree>
    <p:extLst>
      <p:ext uri="{BB962C8B-B14F-4D97-AF65-F5344CB8AC3E}">
        <p14:creationId xmlns:p14="http://schemas.microsoft.com/office/powerpoint/2010/main" val="263724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48">
            <a:extLst>
              <a:ext uri="{FF2B5EF4-FFF2-40B4-BE49-F238E27FC236}">
                <a16:creationId xmlns:a16="http://schemas.microsoft.com/office/drawing/2014/main" id="{726056A4-C0CB-476C-94E1-ACF4635C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7120" y="171905"/>
            <a:ext cx="5516881" cy="720725"/>
          </a:xfrm>
        </p:spPr>
        <p:txBody>
          <a:bodyPr/>
          <a:lstStyle/>
          <a:p>
            <a:r>
              <a:rPr lang="de-DE" sz="2400" b="1" dirty="0" err="1">
                <a:solidFill>
                  <a:srgbClr val="002060"/>
                </a:solidFill>
              </a:rPr>
              <a:t>Digitised</a:t>
            </a:r>
            <a:r>
              <a:rPr lang="de-DE" sz="2400" b="1" dirty="0">
                <a:solidFill>
                  <a:srgbClr val="002060"/>
                </a:solidFill>
              </a:rPr>
              <a:t> Image, 2 Bands, 7*7 Pixel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E8AB5A2-E1BD-4B54-8657-E6EC2454A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77152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688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uppieren 3">
            <a:extLst>
              <a:ext uri="{FF2B5EF4-FFF2-40B4-BE49-F238E27FC236}">
                <a16:creationId xmlns:a16="http://schemas.microsoft.com/office/drawing/2014/main" id="{C9A99BBB-177B-49FB-9DE6-DB9A647E6488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1624013"/>
            <a:ext cx="7224713" cy="4684712"/>
            <a:chOff x="755650" y="1624013"/>
            <a:chExt cx="7224713" cy="4684712"/>
          </a:xfrm>
        </p:grpSpPr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FDE1F8E6-7AD0-4408-AEB8-9264CA697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350" y="3252788"/>
              <a:ext cx="347663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1A</a:t>
              </a:r>
            </a:p>
          </p:txBody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F6E89F4A-4A60-4D2B-9C5B-87D50219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713" y="3252788"/>
              <a:ext cx="347662" cy="317500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1A</a:t>
              </a:r>
            </a:p>
          </p:txBody>
        </p:sp>
        <p:sp>
          <p:nvSpPr>
            <p:cNvPr id="13" name="Rectangle 31">
              <a:extLst>
                <a:ext uri="{FF2B5EF4-FFF2-40B4-BE49-F238E27FC236}">
                  <a16:creationId xmlns:a16="http://schemas.microsoft.com/office/drawing/2014/main" id="{8F1F3F5E-0651-480B-93B4-68F669372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075" y="3252788"/>
              <a:ext cx="347663" cy="3175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1A</a:t>
              </a:r>
            </a:p>
          </p:txBody>
        </p:sp>
        <p:sp>
          <p:nvSpPr>
            <p:cNvPr id="14" name="Rectangle 42">
              <a:extLst>
                <a:ext uri="{FF2B5EF4-FFF2-40B4-BE49-F238E27FC236}">
                  <a16:creationId xmlns:a16="http://schemas.microsoft.com/office/drawing/2014/main" id="{267971F0-7E31-4151-B660-0730D59A8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350" y="4624388"/>
              <a:ext cx="347663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1A</a:t>
              </a:r>
            </a:p>
          </p:txBody>
        </p:sp>
        <p:sp>
          <p:nvSpPr>
            <p:cNvPr id="15" name="Rectangle 43">
              <a:extLst>
                <a:ext uri="{FF2B5EF4-FFF2-40B4-BE49-F238E27FC236}">
                  <a16:creationId xmlns:a16="http://schemas.microsoft.com/office/drawing/2014/main" id="{A759B3A8-6B38-4505-8761-4AD710407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713" y="4624388"/>
              <a:ext cx="347662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1B</a:t>
              </a:r>
            </a:p>
          </p:txBody>
        </p:sp>
        <p:sp>
          <p:nvSpPr>
            <p:cNvPr id="16" name="Rectangle 49">
              <a:extLst>
                <a:ext uri="{FF2B5EF4-FFF2-40B4-BE49-F238E27FC236}">
                  <a16:creationId xmlns:a16="http://schemas.microsoft.com/office/drawing/2014/main" id="{197E58A9-533C-4F90-9C43-FE2746F18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075" y="4624388"/>
              <a:ext cx="347663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1C</a:t>
              </a:r>
            </a:p>
          </p:txBody>
        </p:sp>
        <p:sp>
          <p:nvSpPr>
            <p:cNvPr id="17" name="Rectangle 60">
              <a:extLst>
                <a:ext uri="{FF2B5EF4-FFF2-40B4-BE49-F238E27FC236}">
                  <a16:creationId xmlns:a16="http://schemas.microsoft.com/office/drawing/2014/main" id="{F01B357E-8EC1-4A84-AD2B-2ECC2CBE5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350" y="5991225"/>
              <a:ext cx="347663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1A</a:t>
              </a:r>
            </a:p>
          </p:txBody>
        </p:sp>
        <p:sp>
          <p:nvSpPr>
            <p:cNvPr id="18" name="Rectangle 61">
              <a:extLst>
                <a:ext uri="{FF2B5EF4-FFF2-40B4-BE49-F238E27FC236}">
                  <a16:creationId xmlns:a16="http://schemas.microsoft.com/office/drawing/2014/main" id="{287BAAD0-2368-4C41-B1DB-A1697AB77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713" y="5991225"/>
              <a:ext cx="347662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1B</a:t>
              </a:r>
            </a:p>
          </p:txBody>
        </p:sp>
        <p:sp>
          <p:nvSpPr>
            <p:cNvPr id="19" name="Rectangle 67">
              <a:extLst>
                <a:ext uri="{FF2B5EF4-FFF2-40B4-BE49-F238E27FC236}">
                  <a16:creationId xmlns:a16="http://schemas.microsoft.com/office/drawing/2014/main" id="{4F2BE026-1568-4798-B0F5-6E82EC8DCA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075" y="5991225"/>
              <a:ext cx="347663" cy="3175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Calibri" pitchFamily="34" charset="0"/>
                </a:rPr>
                <a:t>1C</a:t>
              </a:r>
            </a:p>
          </p:txBody>
        </p:sp>
        <p:grpSp>
          <p:nvGrpSpPr>
            <p:cNvPr id="20" name="Gruppieren 88">
              <a:extLst>
                <a:ext uri="{FF2B5EF4-FFF2-40B4-BE49-F238E27FC236}">
                  <a16:creationId xmlns:a16="http://schemas.microsoft.com/office/drawing/2014/main" id="{2AB7278F-D459-497E-B92E-16E001861C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82850" y="1624012"/>
              <a:ext cx="5173663" cy="4684713"/>
              <a:chOff x="2482850" y="1624012"/>
              <a:chExt cx="5173663" cy="4684713"/>
            </a:xfrm>
          </p:grpSpPr>
          <p:grpSp>
            <p:nvGrpSpPr>
              <p:cNvPr id="27" name="Group 3">
                <a:extLst>
                  <a:ext uri="{FF2B5EF4-FFF2-40B4-BE49-F238E27FC236}">
                    <a16:creationId xmlns:a16="http://schemas.microsoft.com/office/drawing/2014/main" id="{8E5CB1D1-85D3-46B1-B01D-F99F5580B6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17779" y="1624012"/>
                <a:ext cx="1549402" cy="938211"/>
                <a:chOff x="1564" y="618"/>
                <a:chExt cx="976" cy="591"/>
              </a:xfrm>
            </p:grpSpPr>
            <p:sp>
              <p:nvSpPr>
                <p:cNvPr id="87" name="Rectangle 4">
                  <a:extLst>
                    <a:ext uri="{FF2B5EF4-FFF2-40B4-BE49-F238E27FC236}">
                      <a16:creationId xmlns:a16="http://schemas.microsoft.com/office/drawing/2014/main" id="{C5546901-4E7B-4693-8536-D8291173AE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4" y="618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1A</a:t>
                  </a:r>
                </a:p>
              </p:txBody>
            </p:sp>
            <p:sp>
              <p:nvSpPr>
                <p:cNvPr id="88" name="Rectangle 5">
                  <a:extLst>
                    <a:ext uri="{FF2B5EF4-FFF2-40B4-BE49-F238E27FC236}">
                      <a16:creationId xmlns:a16="http://schemas.microsoft.com/office/drawing/2014/main" id="{C288639C-B1FC-4E1E-B607-D933791B76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04" y="618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1B</a:t>
                  </a:r>
                </a:p>
              </p:txBody>
            </p:sp>
            <p:sp>
              <p:nvSpPr>
                <p:cNvPr id="89" name="Rectangle 6">
                  <a:extLst>
                    <a:ext uri="{FF2B5EF4-FFF2-40B4-BE49-F238E27FC236}">
                      <a16:creationId xmlns:a16="http://schemas.microsoft.com/office/drawing/2014/main" id="{67350AC3-F04B-43E8-B9BD-8B365DA38E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45" y="618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1C</a:t>
                  </a:r>
                </a:p>
              </p:txBody>
            </p:sp>
            <p:sp>
              <p:nvSpPr>
                <p:cNvPr id="90" name="Rectangle 7">
                  <a:extLst>
                    <a:ext uri="{FF2B5EF4-FFF2-40B4-BE49-F238E27FC236}">
                      <a16:creationId xmlns:a16="http://schemas.microsoft.com/office/drawing/2014/main" id="{22E26C15-8796-4251-A0D1-A758AC75F1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4" y="936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2A</a:t>
                  </a:r>
                </a:p>
              </p:txBody>
            </p:sp>
            <p:sp>
              <p:nvSpPr>
                <p:cNvPr id="91" name="Rectangle 8">
                  <a:extLst>
                    <a:ext uri="{FF2B5EF4-FFF2-40B4-BE49-F238E27FC236}">
                      <a16:creationId xmlns:a16="http://schemas.microsoft.com/office/drawing/2014/main" id="{B36E6AF9-2B7D-45FD-BD92-7D2A7CA45F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04" y="936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2B</a:t>
                  </a:r>
                </a:p>
              </p:txBody>
            </p:sp>
            <p:sp>
              <p:nvSpPr>
                <p:cNvPr id="92" name="Rectangle 9">
                  <a:extLst>
                    <a:ext uri="{FF2B5EF4-FFF2-40B4-BE49-F238E27FC236}">
                      <a16:creationId xmlns:a16="http://schemas.microsoft.com/office/drawing/2014/main" id="{3528DE5F-5C7C-4FD5-9E07-5A0486EA3F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45" y="936"/>
                  <a:ext cx="295" cy="273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2C</a:t>
                  </a:r>
                </a:p>
              </p:txBody>
            </p:sp>
          </p:grpSp>
          <p:grpSp>
            <p:nvGrpSpPr>
              <p:cNvPr id="28" name="Group 10">
                <a:extLst>
                  <a:ext uri="{FF2B5EF4-FFF2-40B4-BE49-F238E27FC236}">
                    <a16:creationId xmlns:a16="http://schemas.microsoft.com/office/drawing/2014/main" id="{AE8D7274-D074-4408-8E0F-3F437B0657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0055" y="1627187"/>
                <a:ext cx="1549402" cy="938211"/>
                <a:chOff x="2652" y="640"/>
                <a:chExt cx="976" cy="591"/>
              </a:xfrm>
            </p:grpSpPr>
            <p:sp>
              <p:nvSpPr>
                <p:cNvPr id="81" name="Rectangle 11">
                  <a:extLst>
                    <a:ext uri="{FF2B5EF4-FFF2-40B4-BE49-F238E27FC236}">
                      <a16:creationId xmlns:a16="http://schemas.microsoft.com/office/drawing/2014/main" id="{DF2927F2-463E-4FFA-BD93-D5013E5222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2" y="640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1A</a:t>
                  </a:r>
                </a:p>
              </p:txBody>
            </p:sp>
            <p:sp>
              <p:nvSpPr>
                <p:cNvPr id="82" name="Rectangle 12">
                  <a:extLst>
                    <a:ext uri="{FF2B5EF4-FFF2-40B4-BE49-F238E27FC236}">
                      <a16:creationId xmlns:a16="http://schemas.microsoft.com/office/drawing/2014/main" id="{06B41F66-FA2F-4456-9B3B-34EDF6BE57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92" y="640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1B</a:t>
                  </a:r>
                </a:p>
              </p:txBody>
            </p:sp>
            <p:sp>
              <p:nvSpPr>
                <p:cNvPr id="83" name="Rectangle 13">
                  <a:extLst>
                    <a:ext uri="{FF2B5EF4-FFF2-40B4-BE49-F238E27FC236}">
                      <a16:creationId xmlns:a16="http://schemas.microsoft.com/office/drawing/2014/main" id="{2DAEF560-08E4-4C67-8FF0-409DEB5F8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3" y="640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1C</a:t>
                  </a:r>
                </a:p>
              </p:txBody>
            </p:sp>
            <p:sp>
              <p:nvSpPr>
                <p:cNvPr id="84" name="Rectangle 14">
                  <a:extLst>
                    <a:ext uri="{FF2B5EF4-FFF2-40B4-BE49-F238E27FC236}">
                      <a16:creationId xmlns:a16="http://schemas.microsoft.com/office/drawing/2014/main" id="{1116861F-FFC3-47BD-8B94-9B338C644E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2" y="958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2A</a:t>
                  </a:r>
                </a:p>
              </p:txBody>
            </p:sp>
            <p:sp>
              <p:nvSpPr>
                <p:cNvPr id="85" name="Rectangle 15">
                  <a:extLst>
                    <a:ext uri="{FF2B5EF4-FFF2-40B4-BE49-F238E27FC236}">
                      <a16:creationId xmlns:a16="http://schemas.microsoft.com/office/drawing/2014/main" id="{57C39F51-093F-4648-BF82-7544A3980B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92" y="958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2B</a:t>
                  </a:r>
                </a:p>
              </p:txBody>
            </p:sp>
            <p:sp>
              <p:nvSpPr>
                <p:cNvPr id="86" name="Rectangle 16">
                  <a:extLst>
                    <a:ext uri="{FF2B5EF4-FFF2-40B4-BE49-F238E27FC236}">
                      <a16:creationId xmlns:a16="http://schemas.microsoft.com/office/drawing/2014/main" id="{BA180150-5681-4D0C-996C-8D636797A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33" y="958"/>
                  <a:ext cx="295" cy="273"/>
                </a:xfrm>
                <a:prstGeom prst="rect">
                  <a:avLst/>
                </a:prstGeom>
                <a:solidFill>
                  <a:srgbClr val="00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2C</a:t>
                  </a:r>
                </a:p>
              </p:txBody>
            </p:sp>
          </p:grpSp>
          <p:grpSp>
            <p:nvGrpSpPr>
              <p:cNvPr id="29" name="Group 17">
                <a:extLst>
                  <a:ext uri="{FF2B5EF4-FFF2-40B4-BE49-F238E27FC236}">
                    <a16:creationId xmlns:a16="http://schemas.microsoft.com/office/drawing/2014/main" id="{94CDCBB1-B80E-44A6-89DF-AAB652C9918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02332" y="1625602"/>
                <a:ext cx="1549402" cy="938214"/>
                <a:chOff x="3560" y="1025"/>
                <a:chExt cx="976" cy="591"/>
              </a:xfrm>
            </p:grpSpPr>
            <p:sp>
              <p:nvSpPr>
                <p:cNvPr id="75" name="Rectangle 18">
                  <a:extLst>
                    <a:ext uri="{FF2B5EF4-FFF2-40B4-BE49-F238E27FC236}">
                      <a16:creationId xmlns:a16="http://schemas.microsoft.com/office/drawing/2014/main" id="{1702B022-BCFB-4A42-A883-1A062E10AD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60" y="1025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1A</a:t>
                  </a:r>
                </a:p>
              </p:txBody>
            </p:sp>
            <p:sp>
              <p:nvSpPr>
                <p:cNvPr id="76" name="Rectangle 19">
                  <a:extLst>
                    <a:ext uri="{FF2B5EF4-FFF2-40B4-BE49-F238E27FC236}">
                      <a16:creationId xmlns:a16="http://schemas.microsoft.com/office/drawing/2014/main" id="{9A8E54D2-81CA-426F-88F7-42CB6D6526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00" y="1025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1B</a:t>
                  </a:r>
                </a:p>
              </p:txBody>
            </p:sp>
            <p:sp>
              <p:nvSpPr>
                <p:cNvPr id="77" name="Rectangle 20">
                  <a:extLst>
                    <a:ext uri="{FF2B5EF4-FFF2-40B4-BE49-F238E27FC236}">
                      <a16:creationId xmlns:a16="http://schemas.microsoft.com/office/drawing/2014/main" id="{2368585D-4D8F-4FA1-A25F-BDFE0FF82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1" y="1025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1C</a:t>
                  </a:r>
                </a:p>
              </p:txBody>
            </p:sp>
            <p:sp>
              <p:nvSpPr>
                <p:cNvPr id="78" name="Rectangle 21">
                  <a:extLst>
                    <a:ext uri="{FF2B5EF4-FFF2-40B4-BE49-F238E27FC236}">
                      <a16:creationId xmlns:a16="http://schemas.microsoft.com/office/drawing/2014/main" id="{D94AEFCB-B11E-4A46-BDD9-CCF6089B2D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60" y="1343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2A</a:t>
                  </a:r>
                </a:p>
              </p:txBody>
            </p:sp>
            <p:sp>
              <p:nvSpPr>
                <p:cNvPr id="79" name="Rectangle 22">
                  <a:extLst>
                    <a:ext uri="{FF2B5EF4-FFF2-40B4-BE49-F238E27FC236}">
                      <a16:creationId xmlns:a16="http://schemas.microsoft.com/office/drawing/2014/main" id="{85B267AF-5B36-4A90-94C7-020F50FF20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00" y="1343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2B</a:t>
                  </a:r>
                </a:p>
              </p:txBody>
            </p:sp>
            <p:sp>
              <p:nvSpPr>
                <p:cNvPr id="80" name="Rectangle 23">
                  <a:extLst>
                    <a:ext uri="{FF2B5EF4-FFF2-40B4-BE49-F238E27FC236}">
                      <a16:creationId xmlns:a16="http://schemas.microsoft.com/office/drawing/2014/main" id="{F1598DBB-9782-4821-A089-FE901F16DD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41" y="1343"/>
                  <a:ext cx="295" cy="273"/>
                </a:xfrm>
                <a:prstGeom prst="rect">
                  <a:avLst/>
                </a:prstGeom>
                <a:solidFill>
                  <a:srgbClr val="0000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de-DE">
                      <a:latin typeface="Calibri" pitchFamily="34" charset="0"/>
                    </a:rPr>
                    <a:t>2C</a:t>
                  </a:r>
                </a:p>
              </p:txBody>
            </p:sp>
          </p:grp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654AA695-15A4-4B4D-86A4-662C6B556B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8288" y="32527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0A0140AD-12B3-46D6-AED9-CDD4CEF33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350" y="3252788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61EC8842-19F3-4716-BD6F-33E24CDE63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9338" y="32527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F99B9A0E-979E-4BA2-BFAE-E4CF42FD44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3913" y="32527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525AACCC-8B90-4E04-A74C-925DBCBB2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4675" y="3252788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35" name="Rectangle 32">
                <a:extLst>
                  <a:ext uri="{FF2B5EF4-FFF2-40B4-BE49-F238E27FC236}">
                    <a16:creationId xmlns:a16="http://schemas.microsoft.com/office/drawing/2014/main" id="{F03A70EA-D459-4C88-BCA1-79AF4AD31C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063" y="32527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36" name="Rectangle 33">
                <a:extLst>
                  <a:ext uri="{FF2B5EF4-FFF2-40B4-BE49-F238E27FC236}">
                    <a16:creationId xmlns:a16="http://schemas.microsoft.com/office/drawing/2014/main" id="{06E5A33C-774F-4F53-81C6-1D97AA659A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1313" y="32527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37" name="Rectangle 34">
                <a:extLst>
                  <a:ext uri="{FF2B5EF4-FFF2-40B4-BE49-F238E27FC236}">
                    <a16:creationId xmlns:a16="http://schemas.microsoft.com/office/drawing/2014/main" id="{7319AC3A-232B-4641-8CE9-58F431124F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5888" y="32527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38" name="Rectangle 35">
                <a:extLst>
                  <a:ext uri="{FF2B5EF4-FFF2-40B4-BE49-F238E27FC236}">
                    <a16:creationId xmlns:a16="http://schemas.microsoft.com/office/drawing/2014/main" id="{8081218C-4C6A-49EE-A95A-E9E7613A39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4275" y="3252788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39" name="Rectangle 36">
                <a:extLst>
                  <a:ext uri="{FF2B5EF4-FFF2-40B4-BE49-F238E27FC236}">
                    <a16:creationId xmlns:a16="http://schemas.microsoft.com/office/drawing/2014/main" id="{B4975DA7-F04B-4462-A9A3-BE5F013FA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85038" y="32527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40" name="Rectangle 37">
                <a:extLst>
                  <a:ext uri="{FF2B5EF4-FFF2-40B4-BE49-F238E27FC236}">
                    <a16:creationId xmlns:a16="http://schemas.microsoft.com/office/drawing/2014/main" id="{71F4DDDE-40DD-4526-9807-B0B0DB44A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2850" y="3252788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41" name="Rectangle 38">
                <a:extLst>
                  <a:ext uri="{FF2B5EF4-FFF2-40B4-BE49-F238E27FC236}">
                    <a16:creationId xmlns:a16="http://schemas.microsoft.com/office/drawing/2014/main" id="{E95CE32C-627E-47ED-9657-C586D617E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0913" y="3252788"/>
                <a:ext cx="347662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42" name="Rectangle 39">
                <a:extLst>
                  <a:ext uri="{FF2B5EF4-FFF2-40B4-BE49-F238E27FC236}">
                    <a16:creationId xmlns:a16="http://schemas.microsoft.com/office/drawing/2014/main" id="{2B0BC560-67B3-43D0-9415-CE879EFBF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1675" y="3252788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43" name="Rectangle 40">
                <a:extLst>
                  <a:ext uri="{FF2B5EF4-FFF2-40B4-BE49-F238E27FC236}">
                    <a16:creationId xmlns:a16="http://schemas.microsoft.com/office/drawing/2014/main" id="{6FC55EDC-7801-4455-922F-A347AF85A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3550" y="3252788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44" name="Rectangle 41">
                <a:extLst>
                  <a:ext uri="{FF2B5EF4-FFF2-40B4-BE49-F238E27FC236}">
                    <a16:creationId xmlns:a16="http://schemas.microsoft.com/office/drawing/2014/main" id="{107AA772-A759-44FC-A9E8-023877D62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8125" y="3252788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9A28ED1-04BC-4340-AB9A-A36EB79D22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8288" y="46243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5DDDF10-ED58-4181-97BC-A512B5E963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350" y="4624388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7419AAB-EC43-4454-B7EB-EBEDF5F3B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59338" y="4624388"/>
                <a:ext cx="347662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3CF8C49-A02B-4E82-86BC-D1DDB303C8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03913" y="46243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80321BF-1C4B-4E6C-9E04-B8D66AF84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24675" y="4624388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50" name="Rectangle 50">
                <a:extLst>
                  <a:ext uri="{FF2B5EF4-FFF2-40B4-BE49-F238E27FC236}">
                    <a16:creationId xmlns:a16="http://schemas.microsoft.com/office/drawing/2014/main" id="{39DD74E2-D039-4D6C-B434-DA6342CEA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063" y="4624388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51" name="Rectangle 51">
                <a:extLst>
                  <a:ext uri="{FF2B5EF4-FFF2-40B4-BE49-F238E27FC236}">
                    <a16:creationId xmlns:a16="http://schemas.microsoft.com/office/drawing/2014/main" id="{6F7DEEA9-3E9C-4D91-A921-6B204BA6B4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51313" y="46243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52" name="Rectangle 52">
                <a:extLst>
                  <a:ext uri="{FF2B5EF4-FFF2-40B4-BE49-F238E27FC236}">
                    <a16:creationId xmlns:a16="http://schemas.microsoft.com/office/drawing/2014/main" id="{39E6B42F-EA3F-4A9B-BBF3-230277437F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5888" y="4624388"/>
                <a:ext cx="347662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53" name="Rectangle 53">
                <a:extLst>
                  <a:ext uri="{FF2B5EF4-FFF2-40B4-BE49-F238E27FC236}">
                    <a16:creationId xmlns:a16="http://schemas.microsoft.com/office/drawing/2014/main" id="{33E869DE-3676-4613-8A8F-671FEAFB3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4275" y="4624388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54" name="Rectangle 54">
                <a:extLst>
                  <a:ext uri="{FF2B5EF4-FFF2-40B4-BE49-F238E27FC236}">
                    <a16:creationId xmlns:a16="http://schemas.microsoft.com/office/drawing/2014/main" id="{3012D94B-788B-4909-9307-E0640839E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85038" y="46243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55" name="Rectangle 55">
                <a:extLst>
                  <a:ext uri="{FF2B5EF4-FFF2-40B4-BE49-F238E27FC236}">
                    <a16:creationId xmlns:a16="http://schemas.microsoft.com/office/drawing/2014/main" id="{2125A3A7-2986-4C7D-8115-A7DAEE7BE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2850" y="4624388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1A</a:t>
                </a:r>
              </a:p>
            </p:txBody>
          </p:sp>
          <p:sp>
            <p:nvSpPr>
              <p:cNvPr id="56" name="Rectangle 56">
                <a:extLst>
                  <a:ext uri="{FF2B5EF4-FFF2-40B4-BE49-F238E27FC236}">
                    <a16:creationId xmlns:a16="http://schemas.microsoft.com/office/drawing/2014/main" id="{88B2BB98-E416-4300-AD9A-257E22CFD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0913" y="4624388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1A</a:t>
                </a:r>
              </a:p>
            </p:txBody>
          </p:sp>
          <p:sp>
            <p:nvSpPr>
              <p:cNvPr id="57" name="Rectangle 57">
                <a:extLst>
                  <a:ext uri="{FF2B5EF4-FFF2-40B4-BE49-F238E27FC236}">
                    <a16:creationId xmlns:a16="http://schemas.microsoft.com/office/drawing/2014/main" id="{CBFD2BBF-8280-407B-BFBC-14D5C279A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1675" y="4624388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58" name="Rectangle 58">
                <a:extLst>
                  <a:ext uri="{FF2B5EF4-FFF2-40B4-BE49-F238E27FC236}">
                    <a16:creationId xmlns:a16="http://schemas.microsoft.com/office/drawing/2014/main" id="{CA6188C9-16B4-4E2A-A394-F66E1764D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43550" y="4624388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59" name="Rectangle 59">
                <a:extLst>
                  <a:ext uri="{FF2B5EF4-FFF2-40B4-BE49-F238E27FC236}">
                    <a16:creationId xmlns:a16="http://schemas.microsoft.com/office/drawing/2014/main" id="{7C0389A6-DD70-4BBB-9275-EF8679D6AA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8125" y="4624388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60" name="Rectangle 62">
                <a:extLst>
                  <a:ext uri="{FF2B5EF4-FFF2-40B4-BE49-F238E27FC236}">
                    <a16:creationId xmlns:a16="http://schemas.microsoft.com/office/drawing/2014/main" id="{D34ED190-F6C6-41BE-8B49-F798E55E80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8288" y="5991225"/>
                <a:ext cx="347662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61" name="Rectangle 63">
                <a:extLst>
                  <a:ext uri="{FF2B5EF4-FFF2-40B4-BE49-F238E27FC236}">
                    <a16:creationId xmlns:a16="http://schemas.microsoft.com/office/drawing/2014/main" id="{A004C46F-B0AB-4F3B-93D1-83E8E2364B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40163" y="5991225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1B</a:t>
                </a:r>
              </a:p>
            </p:txBody>
          </p:sp>
          <p:sp>
            <p:nvSpPr>
              <p:cNvPr id="62" name="Rectangle 64">
                <a:extLst>
                  <a:ext uri="{FF2B5EF4-FFF2-40B4-BE49-F238E27FC236}">
                    <a16:creationId xmlns:a16="http://schemas.microsoft.com/office/drawing/2014/main" id="{944158FD-FF73-47BF-B504-658715B5D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3150" y="5991225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63" name="Rectangle 65">
                <a:extLst>
                  <a:ext uri="{FF2B5EF4-FFF2-40B4-BE49-F238E27FC236}">
                    <a16:creationId xmlns:a16="http://schemas.microsoft.com/office/drawing/2014/main" id="{CD9C99F3-6A26-4358-8011-34A7D61BA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27725" y="5991225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64" name="Rectangle 66">
                <a:extLst>
                  <a:ext uri="{FF2B5EF4-FFF2-40B4-BE49-F238E27FC236}">
                    <a16:creationId xmlns:a16="http://schemas.microsoft.com/office/drawing/2014/main" id="{FDE61CD1-0A39-42F3-89FD-32BBB2E3AE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48488" y="5991225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2B</a:t>
                </a:r>
              </a:p>
            </p:txBody>
          </p:sp>
          <p:sp>
            <p:nvSpPr>
              <p:cNvPr id="65" name="Rectangle 68">
                <a:extLst>
                  <a:ext uri="{FF2B5EF4-FFF2-40B4-BE49-F238E27FC236}">
                    <a16:creationId xmlns:a16="http://schemas.microsoft.com/office/drawing/2014/main" id="{68DAA904-5669-422F-BE22-F55E2EC318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7063" y="5991225"/>
                <a:ext cx="347662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66" name="Rectangle 69">
                <a:extLst>
                  <a:ext uri="{FF2B5EF4-FFF2-40B4-BE49-F238E27FC236}">
                    <a16:creationId xmlns:a16="http://schemas.microsoft.com/office/drawing/2014/main" id="{C2E5ABC4-43FE-4F49-AEDD-13D8BEB85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5125" y="5991225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1C</a:t>
                </a:r>
              </a:p>
            </p:txBody>
          </p:sp>
          <p:sp>
            <p:nvSpPr>
              <p:cNvPr id="67" name="Rectangle 70">
                <a:extLst>
                  <a:ext uri="{FF2B5EF4-FFF2-40B4-BE49-F238E27FC236}">
                    <a16:creationId xmlns:a16="http://schemas.microsoft.com/office/drawing/2014/main" id="{E7929E3A-BD06-48FE-9C65-6BF26ACD2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9700" y="5991225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68" name="Rectangle 71">
                <a:extLst>
                  <a:ext uri="{FF2B5EF4-FFF2-40B4-BE49-F238E27FC236}">
                    <a16:creationId xmlns:a16="http://schemas.microsoft.com/office/drawing/2014/main" id="{5188C27B-B9DD-4E25-B1B9-1916CB0DA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8088" y="5991225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69" name="Rectangle 72">
                <a:extLst>
                  <a:ext uri="{FF2B5EF4-FFF2-40B4-BE49-F238E27FC236}">
                    <a16:creationId xmlns:a16="http://schemas.microsoft.com/office/drawing/2014/main" id="{61BE9DDE-850B-45D2-BC00-11B1ACF4C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08850" y="5991225"/>
                <a:ext cx="347663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2C</a:t>
                </a:r>
              </a:p>
            </p:txBody>
          </p:sp>
          <p:sp>
            <p:nvSpPr>
              <p:cNvPr id="70" name="Rectangle 73">
                <a:extLst>
                  <a:ext uri="{FF2B5EF4-FFF2-40B4-BE49-F238E27FC236}">
                    <a16:creationId xmlns:a16="http://schemas.microsoft.com/office/drawing/2014/main" id="{CEDEA595-DE30-4101-BAED-2958B54B06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82850" y="5991225"/>
                <a:ext cx="347663" cy="31750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71" name="Rectangle 74">
                <a:extLst>
                  <a:ext uri="{FF2B5EF4-FFF2-40B4-BE49-F238E27FC236}">
                    <a16:creationId xmlns:a16="http://schemas.microsoft.com/office/drawing/2014/main" id="{0714AB1D-1F05-40B5-86FA-4EDCE940D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4725" y="5991225"/>
                <a:ext cx="347663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1A</a:t>
                </a:r>
              </a:p>
            </p:txBody>
          </p:sp>
          <p:sp>
            <p:nvSpPr>
              <p:cNvPr id="72" name="Rectangle 75">
                <a:extLst>
                  <a:ext uri="{FF2B5EF4-FFF2-40B4-BE49-F238E27FC236}">
                    <a16:creationId xmlns:a16="http://schemas.microsoft.com/office/drawing/2014/main" id="{2C9A0BAC-5042-48D4-BD7A-6F7925441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5488" y="5991225"/>
                <a:ext cx="347662" cy="31750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73" name="Rectangle 76">
                <a:extLst>
                  <a:ext uri="{FF2B5EF4-FFF2-40B4-BE49-F238E27FC236}">
                    <a16:creationId xmlns:a16="http://schemas.microsoft.com/office/drawing/2014/main" id="{D96AFD73-F4D4-4FA5-9E19-9892A54B5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67363" y="5991225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  <p:sp>
            <p:nvSpPr>
              <p:cNvPr id="74" name="Rectangle 77">
                <a:extLst>
                  <a:ext uri="{FF2B5EF4-FFF2-40B4-BE49-F238E27FC236}">
                    <a16:creationId xmlns:a16="http://schemas.microsoft.com/office/drawing/2014/main" id="{AD80DE9E-F32F-4F35-BF28-10BE5495A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11938" y="5991225"/>
                <a:ext cx="347662" cy="317500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sz="1600" b="1">
                    <a:latin typeface="Calibri" pitchFamily="34" charset="0"/>
                  </a:rPr>
                  <a:t>2A</a:t>
                </a:r>
              </a:p>
            </p:txBody>
          </p:sp>
        </p:grpSp>
        <p:sp>
          <p:nvSpPr>
            <p:cNvPr id="21" name="Rectangle 81">
              <a:extLst>
                <a:ext uri="{FF2B5EF4-FFF2-40B4-BE49-F238E27FC236}">
                  <a16:creationId xmlns:a16="http://schemas.microsoft.com/office/drawing/2014/main" id="{7B2D33D7-E7CF-4172-9BE7-EF3155543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2700" y="3252788"/>
              <a:ext cx="32385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eof</a:t>
              </a:r>
            </a:p>
          </p:txBody>
        </p:sp>
        <p:sp>
          <p:nvSpPr>
            <p:cNvPr id="22" name="Rectangle 82">
              <a:extLst>
                <a:ext uri="{FF2B5EF4-FFF2-40B4-BE49-F238E27FC236}">
                  <a16:creationId xmlns:a16="http://schemas.microsoft.com/office/drawing/2014/main" id="{5A53C0D2-3EC4-4A6B-AAAD-48A0502DF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2700" y="4624388"/>
              <a:ext cx="32385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eof</a:t>
              </a:r>
            </a:p>
          </p:txBody>
        </p:sp>
        <p:sp>
          <p:nvSpPr>
            <p:cNvPr id="23" name="Rectangle 83">
              <a:extLst>
                <a:ext uri="{FF2B5EF4-FFF2-40B4-BE49-F238E27FC236}">
                  <a16:creationId xmlns:a16="http://schemas.microsoft.com/office/drawing/2014/main" id="{4EBEA5AA-A235-4F2C-B608-7D428A2F9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6513" y="5991225"/>
              <a:ext cx="32385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eof</a:t>
              </a:r>
            </a:p>
          </p:txBody>
        </p:sp>
        <p:sp>
          <p:nvSpPr>
            <p:cNvPr id="24" name="Rectangle 84">
              <a:extLst>
                <a:ext uri="{FF2B5EF4-FFF2-40B4-BE49-F238E27FC236}">
                  <a16:creationId xmlns:a16="http://schemas.microsoft.com/office/drawing/2014/main" id="{E41EA03D-4362-40E2-9350-5A90B4D59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650" y="3252788"/>
              <a:ext cx="64770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Header</a:t>
              </a:r>
            </a:p>
          </p:txBody>
        </p:sp>
        <p:sp>
          <p:nvSpPr>
            <p:cNvPr id="25" name="Rectangle 85">
              <a:extLst>
                <a:ext uri="{FF2B5EF4-FFF2-40B4-BE49-F238E27FC236}">
                  <a16:creationId xmlns:a16="http://schemas.microsoft.com/office/drawing/2014/main" id="{0AE4B364-1302-4E90-A5C4-524CFE31E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650" y="4624388"/>
              <a:ext cx="64770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Header</a:t>
              </a:r>
            </a:p>
          </p:txBody>
        </p:sp>
        <p:sp>
          <p:nvSpPr>
            <p:cNvPr id="26" name="Rectangle 86">
              <a:extLst>
                <a:ext uri="{FF2B5EF4-FFF2-40B4-BE49-F238E27FC236}">
                  <a16:creationId xmlns:a16="http://schemas.microsoft.com/office/drawing/2014/main" id="{423867B7-7C2F-4068-A9DA-F7D9819725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5650" y="5991225"/>
              <a:ext cx="647700" cy="3175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400">
                  <a:latin typeface="Calibri" pitchFamily="34" charset="0"/>
                </a:rPr>
                <a:t>Header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117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F0A9C54C-A556-4B5D-BB09-7F944351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4" name="Titel 25">
            <a:extLst>
              <a:ext uri="{FF2B5EF4-FFF2-40B4-BE49-F238E27FC236}">
                <a16:creationId xmlns:a16="http://schemas.microsoft.com/office/drawing/2014/main" id="{784FE173-E53D-4F0B-B2D2-B8029D484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801" y="195656"/>
            <a:ext cx="6542087" cy="720725"/>
          </a:xfrm>
        </p:spPr>
        <p:txBody>
          <a:bodyPr/>
          <a:lstStyle/>
          <a:p>
            <a:r>
              <a:rPr lang="de-DE" b="1" dirty="0">
                <a:solidFill>
                  <a:srgbClr val="002060"/>
                </a:solidFill>
              </a:rPr>
              <a:t>Task 1 and  2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363D008-8921-4A3C-848D-1930CCBA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6197" y="4327409"/>
            <a:ext cx="6734175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00A5586-22C8-40E8-AFE1-667A1BB88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378" y="1429882"/>
            <a:ext cx="5439177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1231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8">
            <a:extLst>
              <a:ext uri="{FF2B5EF4-FFF2-40B4-BE49-F238E27FC236}">
                <a16:creationId xmlns:a16="http://schemas.microsoft.com/office/drawing/2014/main" id="{0F76154D-C20E-4F85-9DF5-871CB77EB85F}"/>
              </a:ext>
            </a:extLst>
          </p:cNvPr>
          <p:cNvSpPr txBox="1">
            <a:spLocks/>
          </p:cNvSpPr>
          <p:nvPr/>
        </p:nvSpPr>
        <p:spPr>
          <a:xfrm>
            <a:off x="467544" y="188640"/>
            <a:ext cx="6542087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02060"/>
                </a:solidFill>
              </a:rPr>
              <a:t>Result</a:t>
            </a:r>
            <a:r>
              <a:rPr lang="de-DE" sz="2400" dirty="0"/>
              <a:t> </a:t>
            </a:r>
            <a:r>
              <a:rPr lang="de-DE" b="1" dirty="0">
                <a:solidFill>
                  <a:srgbClr val="002060"/>
                </a:solidFill>
              </a:rPr>
              <a:t>Task 1  and  2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C96B326-944A-4892-815C-F39049CD57FF}"/>
              </a:ext>
            </a:extLst>
          </p:cNvPr>
          <p:cNvGrpSpPr/>
          <p:nvPr/>
        </p:nvGrpSpPr>
        <p:grpSpPr>
          <a:xfrm>
            <a:off x="4345022" y="4125896"/>
            <a:ext cx="7658544" cy="2592288"/>
            <a:chOff x="323528" y="3861048"/>
            <a:chExt cx="7658544" cy="2592288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37106515-9E51-46ED-ACE7-BC0C68924C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528" y="3861048"/>
              <a:ext cx="7658544" cy="259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9E7D79-8679-452C-9093-93B0AA0BA555}"/>
                </a:ext>
              </a:extLst>
            </p:cNvPr>
            <p:cNvSpPr/>
            <p:nvPr/>
          </p:nvSpPr>
          <p:spPr>
            <a:xfrm>
              <a:off x="1763688" y="6237312"/>
              <a:ext cx="1224136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84261BA-4985-4D06-8B66-1381C48D5BEC}"/>
                </a:ext>
              </a:extLst>
            </p:cNvPr>
            <p:cNvSpPr/>
            <p:nvPr/>
          </p:nvSpPr>
          <p:spPr>
            <a:xfrm>
              <a:off x="5652120" y="6237312"/>
              <a:ext cx="1368152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2D26FDC-4361-4CBD-A855-32D7D5422BF3}"/>
              </a:ext>
            </a:extLst>
          </p:cNvPr>
          <p:cNvGrpSpPr/>
          <p:nvPr/>
        </p:nvGrpSpPr>
        <p:grpSpPr>
          <a:xfrm>
            <a:off x="560240" y="1392793"/>
            <a:ext cx="4991473" cy="3235191"/>
            <a:chOff x="2267744" y="1268760"/>
            <a:chExt cx="4392488" cy="2733103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B8ABBA1C-72A4-4D07-A471-FC9701E26E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267744" y="1268760"/>
              <a:ext cx="4392488" cy="273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CFB4790-5EEB-4A53-9C33-3F437DD34515}"/>
                </a:ext>
              </a:extLst>
            </p:cNvPr>
            <p:cNvSpPr/>
            <p:nvPr/>
          </p:nvSpPr>
          <p:spPr>
            <a:xfrm>
              <a:off x="2339752" y="1556792"/>
              <a:ext cx="1224136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A03977F-2304-4C75-A609-A5DF7CF76FBE}"/>
                </a:ext>
              </a:extLst>
            </p:cNvPr>
            <p:cNvSpPr/>
            <p:nvPr/>
          </p:nvSpPr>
          <p:spPr>
            <a:xfrm>
              <a:off x="3563888" y="1556792"/>
              <a:ext cx="1368152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CA69583-D7DA-4E83-906E-75959908CF4E}"/>
                </a:ext>
              </a:extLst>
            </p:cNvPr>
            <p:cNvSpPr/>
            <p:nvPr/>
          </p:nvSpPr>
          <p:spPr>
            <a:xfrm>
              <a:off x="4932040" y="1556792"/>
              <a:ext cx="1224136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82AF49B-5365-4032-9864-205DDA0B714E}"/>
                </a:ext>
              </a:extLst>
            </p:cNvPr>
            <p:cNvSpPr/>
            <p:nvPr/>
          </p:nvSpPr>
          <p:spPr>
            <a:xfrm>
              <a:off x="6156176" y="1556792"/>
              <a:ext cx="432048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07ECDF7-409C-4930-A5D5-0AE3842D4452}"/>
                </a:ext>
              </a:extLst>
            </p:cNvPr>
            <p:cNvSpPr/>
            <p:nvPr/>
          </p:nvSpPr>
          <p:spPr>
            <a:xfrm>
              <a:off x="3275856" y="2132856"/>
              <a:ext cx="1224136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3E4DBD2-2F8E-4500-8EE6-7569E4B29892}"/>
                </a:ext>
              </a:extLst>
            </p:cNvPr>
            <p:cNvSpPr/>
            <p:nvPr/>
          </p:nvSpPr>
          <p:spPr>
            <a:xfrm>
              <a:off x="4499992" y="2132856"/>
              <a:ext cx="129614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49F81A8-6D29-49D7-925E-3CC62CCD4825}"/>
                </a:ext>
              </a:extLst>
            </p:cNvPr>
            <p:cNvSpPr/>
            <p:nvPr/>
          </p:nvSpPr>
          <p:spPr>
            <a:xfrm>
              <a:off x="2339752" y="2132856"/>
              <a:ext cx="936104" cy="720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B06778D-DCB2-4F87-8D2E-DD72C9C90B0F}"/>
                </a:ext>
              </a:extLst>
            </p:cNvPr>
            <p:cNvSpPr/>
            <p:nvPr/>
          </p:nvSpPr>
          <p:spPr>
            <a:xfrm>
              <a:off x="5796136" y="2132856"/>
              <a:ext cx="792088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354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el 1">
            <a:extLst>
              <a:ext uri="{FF2B5EF4-FFF2-40B4-BE49-F238E27FC236}">
                <a16:creationId xmlns:a16="http://schemas.microsoft.com/office/drawing/2014/main" id="{4A18F866-9EDF-4090-9158-519BA8F8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304800"/>
            <a:ext cx="6542087" cy="720725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002060"/>
                </a:solidFill>
              </a:rPr>
              <a:t>Grey Values</a:t>
            </a:r>
          </a:p>
        </p:txBody>
      </p:sp>
      <p:pic>
        <p:nvPicPr>
          <p:cNvPr id="23" name="Grafik 4">
            <a:extLst>
              <a:ext uri="{FF2B5EF4-FFF2-40B4-BE49-F238E27FC236}">
                <a16:creationId xmlns:a16="http://schemas.microsoft.com/office/drawing/2014/main" id="{6D5FBA0F-3DDA-42F8-9436-8CD4A3BDF9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36" y="2492896"/>
            <a:ext cx="7757327" cy="255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25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6" name="Titel 25">
            <a:extLst>
              <a:ext uri="{FF2B5EF4-FFF2-40B4-BE49-F238E27FC236}">
                <a16:creationId xmlns:a16="http://schemas.microsoft.com/office/drawing/2014/main" id="{9C396F5C-C93D-4371-975C-B496FB50574C}"/>
              </a:ext>
            </a:extLst>
          </p:cNvPr>
          <p:cNvSpPr txBox="1">
            <a:spLocks/>
          </p:cNvSpPr>
          <p:nvPr/>
        </p:nvSpPr>
        <p:spPr>
          <a:xfrm>
            <a:off x="467544" y="116632"/>
            <a:ext cx="7836701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02060"/>
                </a:solidFill>
              </a:rPr>
              <a:t>Task 3: Visualisation / Representation of digital values in grey values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16CE773-4C7F-4198-B8AF-9CAC071C64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9980" y="4308359"/>
            <a:ext cx="66103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B8651877-AC17-4CBD-8351-AF4044286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3916" y="1356031"/>
            <a:ext cx="76585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7E8BBEA2-8B75-4ED5-9594-712BBF2D0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34156" y="3804303"/>
            <a:ext cx="3600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234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6" name="Titel 25">
            <a:extLst>
              <a:ext uri="{FF2B5EF4-FFF2-40B4-BE49-F238E27FC236}">
                <a16:creationId xmlns:a16="http://schemas.microsoft.com/office/drawing/2014/main" id="{9C396F5C-C93D-4371-975C-B496FB50574C}"/>
              </a:ext>
            </a:extLst>
          </p:cNvPr>
          <p:cNvSpPr txBox="1">
            <a:spLocks/>
          </p:cNvSpPr>
          <p:nvPr/>
        </p:nvSpPr>
        <p:spPr>
          <a:xfrm>
            <a:off x="467544" y="116632"/>
            <a:ext cx="7836701" cy="72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02060"/>
                </a:solidFill>
              </a:rPr>
              <a:t>Result Task 3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19DAC87-638E-4D07-92DF-26568AF4A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/>
          <a:srcRect b="10274"/>
          <a:stretch/>
        </p:blipFill>
        <p:spPr bwMode="auto">
          <a:xfrm>
            <a:off x="2588230" y="4045631"/>
            <a:ext cx="7480633" cy="2649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AE67A62D-EFE8-4652-BB37-A3F0470CA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3142" y="1264703"/>
            <a:ext cx="765854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>
            <a:extLst>
              <a:ext uri="{FF2B5EF4-FFF2-40B4-BE49-F238E27FC236}">
                <a16:creationId xmlns:a16="http://schemas.microsoft.com/office/drawing/2014/main" id="{23FE9F95-1C12-46FE-9363-F7C8B66F3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48470" y="3712975"/>
            <a:ext cx="36004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2759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37"/>
          <a:stretch/>
        </p:blipFill>
        <p:spPr bwMode="auto">
          <a:xfrm>
            <a:off x="9732460" y="139816"/>
            <a:ext cx="2459540" cy="7528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2FFF3201-72B7-456C-A1C9-763EA249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415D2B-116D-4A81-B0AD-11F008631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0"/>
            <a:ext cx="68754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 sz="2000"/>
          </a:p>
        </p:txBody>
      </p:sp>
      <p:sp>
        <p:nvSpPr>
          <p:cNvPr id="10" name="Titel 25">
            <a:extLst>
              <a:ext uri="{FF2B5EF4-FFF2-40B4-BE49-F238E27FC236}">
                <a16:creationId xmlns:a16="http://schemas.microsoft.com/office/drawing/2014/main" id="{94E7CC49-6381-4570-9746-1804410DA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99" y="179012"/>
            <a:ext cx="7314187" cy="720725"/>
          </a:xfrm>
        </p:spPr>
        <p:txBody>
          <a:bodyPr>
            <a:normAutofit fontScale="90000"/>
          </a:bodyPr>
          <a:lstStyle/>
          <a:p>
            <a:r>
              <a:rPr lang="de-DE" sz="4900" b="1" dirty="0">
                <a:solidFill>
                  <a:srgbClr val="002060"/>
                </a:solidFill>
              </a:rPr>
              <a:t>Task</a:t>
            </a:r>
            <a:r>
              <a:rPr lang="de-DE" dirty="0"/>
              <a:t> </a:t>
            </a:r>
            <a:r>
              <a:rPr lang="de-DE" sz="4900" b="1" dirty="0">
                <a:solidFill>
                  <a:srgbClr val="002060"/>
                </a:solidFill>
              </a:rPr>
              <a:t>4: Intensity profiles line 6</a:t>
            </a: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4C084FB2-5D5A-4C2E-ABE5-62F78DAB2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5075" y="3775653"/>
            <a:ext cx="66389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2E8A099-7781-4964-93CB-225EA3EE91D0}"/>
              </a:ext>
            </a:extLst>
          </p:cNvPr>
          <p:cNvGrpSpPr/>
          <p:nvPr/>
        </p:nvGrpSpPr>
        <p:grpSpPr>
          <a:xfrm>
            <a:off x="1981740" y="1327381"/>
            <a:ext cx="7658544" cy="2592288"/>
            <a:chOff x="395536" y="1196752"/>
            <a:chExt cx="7658544" cy="2592288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7512DFFF-7313-4790-8AF3-AE4EA07074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536" y="1196752"/>
              <a:ext cx="7658544" cy="2592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C44DF-2268-44ED-9AD3-9A1C7139F59A}"/>
                </a:ext>
              </a:extLst>
            </p:cNvPr>
            <p:cNvSpPr/>
            <p:nvPr/>
          </p:nvSpPr>
          <p:spPr>
            <a:xfrm>
              <a:off x="1259632" y="1700808"/>
              <a:ext cx="237626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C57A6FD-287A-46F4-A68C-9CD350B8D76C}"/>
                </a:ext>
              </a:extLst>
            </p:cNvPr>
            <p:cNvSpPr/>
            <p:nvPr/>
          </p:nvSpPr>
          <p:spPr>
            <a:xfrm>
              <a:off x="5220072" y="1700808"/>
              <a:ext cx="2376264" cy="11521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56601E3-0551-4F5B-A1D6-29B5465BAABC}"/>
                </a:ext>
              </a:extLst>
            </p:cNvPr>
            <p:cNvSpPr/>
            <p:nvPr/>
          </p:nvSpPr>
          <p:spPr>
            <a:xfrm>
              <a:off x="1259632" y="3140968"/>
              <a:ext cx="2376264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D0BF7A7-DDFC-4B1F-B0E7-B42360B28502}"/>
                </a:ext>
              </a:extLst>
            </p:cNvPr>
            <p:cNvSpPr/>
            <p:nvPr/>
          </p:nvSpPr>
          <p:spPr>
            <a:xfrm>
              <a:off x="5220072" y="3140968"/>
              <a:ext cx="2376264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023169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3255</TotalTime>
  <Words>142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Sylfaen</vt:lpstr>
      <vt:lpstr>Office Theme</vt:lpstr>
      <vt:lpstr>PowerPoint Presentation</vt:lpstr>
      <vt:lpstr>Digitised Image, 2 Bands, 7*7 Pixel</vt:lpstr>
      <vt:lpstr>PowerPoint Presentation</vt:lpstr>
      <vt:lpstr>Task 1 and  2</vt:lpstr>
      <vt:lpstr>PowerPoint Presentation</vt:lpstr>
      <vt:lpstr>Grey Values</vt:lpstr>
      <vt:lpstr>PowerPoint Presentation</vt:lpstr>
      <vt:lpstr>PowerPoint Presentation</vt:lpstr>
      <vt:lpstr>Task 4: Intensity profiles line 6</vt:lpstr>
      <vt:lpstr>Result Task 4:</vt:lpstr>
      <vt:lpstr>PowerPoint Presentation</vt:lpstr>
      <vt:lpstr>Result Task 5 for 2 Bands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Raster data</dc:title>
  <dc:creator>Stefan Schlaffer</dc:creator>
  <cp:lastModifiedBy>Artak Piloyan</cp:lastModifiedBy>
  <cp:revision>349</cp:revision>
  <cp:lastPrinted>2017-07-14T08:53:39Z</cp:lastPrinted>
  <dcterms:created xsi:type="dcterms:W3CDTF">2017-05-24T11:43:42Z</dcterms:created>
  <dcterms:modified xsi:type="dcterms:W3CDTF">2022-09-15T08:17:52Z</dcterms:modified>
</cp:coreProperties>
</file>